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9507200" cy="15306675"/>
  <p:notesSz cx="6858000" cy="9144000"/>
  <p:defaultTextStyle>
    <a:defPPr>
      <a:defRPr lang="nl-NL"/>
    </a:defPPr>
    <a:lvl1pPr marL="0" algn="l" defTabSz="1671066" rtl="0" eaLnBrk="1" latinLnBrk="0" hangingPunct="1">
      <a:defRPr sz="3290" kern="1200">
        <a:solidFill>
          <a:schemeClr val="tx1"/>
        </a:solidFill>
        <a:latin typeface="+mn-lt"/>
        <a:ea typeface="+mn-ea"/>
        <a:cs typeface="+mn-cs"/>
      </a:defRPr>
    </a:lvl1pPr>
    <a:lvl2pPr marL="835533" algn="l" defTabSz="1671066" rtl="0" eaLnBrk="1" latinLnBrk="0" hangingPunct="1">
      <a:defRPr sz="3290" kern="1200">
        <a:solidFill>
          <a:schemeClr val="tx1"/>
        </a:solidFill>
        <a:latin typeface="+mn-lt"/>
        <a:ea typeface="+mn-ea"/>
        <a:cs typeface="+mn-cs"/>
      </a:defRPr>
    </a:lvl2pPr>
    <a:lvl3pPr marL="1671066" algn="l" defTabSz="1671066" rtl="0" eaLnBrk="1" latinLnBrk="0" hangingPunct="1">
      <a:defRPr sz="3290" kern="1200">
        <a:solidFill>
          <a:schemeClr val="tx1"/>
        </a:solidFill>
        <a:latin typeface="+mn-lt"/>
        <a:ea typeface="+mn-ea"/>
        <a:cs typeface="+mn-cs"/>
      </a:defRPr>
    </a:lvl3pPr>
    <a:lvl4pPr marL="2506599" algn="l" defTabSz="1671066" rtl="0" eaLnBrk="1" latinLnBrk="0" hangingPunct="1">
      <a:defRPr sz="3290" kern="1200">
        <a:solidFill>
          <a:schemeClr val="tx1"/>
        </a:solidFill>
        <a:latin typeface="+mn-lt"/>
        <a:ea typeface="+mn-ea"/>
        <a:cs typeface="+mn-cs"/>
      </a:defRPr>
    </a:lvl4pPr>
    <a:lvl5pPr marL="3342132" algn="l" defTabSz="1671066" rtl="0" eaLnBrk="1" latinLnBrk="0" hangingPunct="1">
      <a:defRPr sz="3290" kern="1200">
        <a:solidFill>
          <a:schemeClr val="tx1"/>
        </a:solidFill>
        <a:latin typeface="+mn-lt"/>
        <a:ea typeface="+mn-ea"/>
        <a:cs typeface="+mn-cs"/>
      </a:defRPr>
    </a:lvl5pPr>
    <a:lvl6pPr marL="4177665" algn="l" defTabSz="1671066" rtl="0" eaLnBrk="1" latinLnBrk="0" hangingPunct="1">
      <a:defRPr sz="3290" kern="1200">
        <a:solidFill>
          <a:schemeClr val="tx1"/>
        </a:solidFill>
        <a:latin typeface="+mn-lt"/>
        <a:ea typeface="+mn-ea"/>
        <a:cs typeface="+mn-cs"/>
      </a:defRPr>
    </a:lvl6pPr>
    <a:lvl7pPr marL="5013198" algn="l" defTabSz="1671066" rtl="0" eaLnBrk="1" latinLnBrk="0" hangingPunct="1">
      <a:defRPr sz="3290" kern="1200">
        <a:solidFill>
          <a:schemeClr val="tx1"/>
        </a:solidFill>
        <a:latin typeface="+mn-lt"/>
        <a:ea typeface="+mn-ea"/>
        <a:cs typeface="+mn-cs"/>
      </a:defRPr>
    </a:lvl7pPr>
    <a:lvl8pPr marL="5848731" algn="l" defTabSz="1671066" rtl="0" eaLnBrk="1" latinLnBrk="0" hangingPunct="1">
      <a:defRPr sz="3290" kern="1200">
        <a:solidFill>
          <a:schemeClr val="tx1"/>
        </a:solidFill>
        <a:latin typeface="+mn-lt"/>
        <a:ea typeface="+mn-ea"/>
        <a:cs typeface="+mn-cs"/>
      </a:defRPr>
    </a:lvl8pPr>
    <a:lvl9pPr marL="6684264" algn="l" defTabSz="1671066" rtl="0" eaLnBrk="1" latinLnBrk="0" hangingPunct="1">
      <a:defRPr sz="329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53" d="100"/>
          <a:sy n="53" d="100"/>
        </p:scale>
        <p:origin x="9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3040" y="2505052"/>
            <a:ext cx="16581120" cy="5328991"/>
          </a:xfrm>
        </p:spPr>
        <p:txBody>
          <a:bodyPr anchor="b"/>
          <a:lstStyle>
            <a:lvl1pPr algn="ctr">
              <a:defRPr sz="12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8039549"/>
            <a:ext cx="14630400" cy="3695569"/>
          </a:xfrm>
        </p:spPr>
        <p:txBody>
          <a:bodyPr/>
          <a:lstStyle>
            <a:lvl1pPr marL="0" indent="0" algn="ctr">
              <a:buNone/>
              <a:defRPr sz="5120"/>
            </a:lvl1pPr>
            <a:lvl2pPr marL="975345" indent="0" algn="ctr">
              <a:buNone/>
              <a:defRPr sz="4267"/>
            </a:lvl2pPr>
            <a:lvl3pPr marL="1950690" indent="0" algn="ctr">
              <a:buNone/>
              <a:defRPr sz="3840"/>
            </a:lvl3pPr>
            <a:lvl4pPr marL="2926034" indent="0" algn="ctr">
              <a:buNone/>
              <a:defRPr sz="3413"/>
            </a:lvl4pPr>
            <a:lvl5pPr marL="3901379" indent="0" algn="ctr">
              <a:buNone/>
              <a:defRPr sz="3413"/>
            </a:lvl5pPr>
            <a:lvl6pPr marL="4876724" indent="0" algn="ctr">
              <a:buNone/>
              <a:defRPr sz="3413"/>
            </a:lvl6pPr>
            <a:lvl7pPr marL="5852069" indent="0" algn="ctr">
              <a:buNone/>
              <a:defRPr sz="3413"/>
            </a:lvl7pPr>
            <a:lvl8pPr marL="6827413" indent="0" algn="ctr">
              <a:buNone/>
              <a:defRPr sz="3413"/>
            </a:lvl8pPr>
            <a:lvl9pPr marL="7802758" indent="0" algn="ctr">
              <a:buNone/>
              <a:defRPr sz="3413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891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129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959841" y="814938"/>
            <a:ext cx="4206240" cy="129717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1121" y="814938"/>
            <a:ext cx="12374880" cy="129717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655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45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961" y="3816044"/>
            <a:ext cx="16824960" cy="636715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0961" y="10243430"/>
            <a:ext cx="16824960" cy="3348334"/>
          </a:xfrm>
        </p:spPr>
        <p:txBody>
          <a:bodyPr/>
          <a:lstStyle>
            <a:lvl1pPr marL="0" indent="0">
              <a:buNone/>
              <a:defRPr sz="5120">
                <a:solidFill>
                  <a:schemeClr val="tx1"/>
                </a:solidFill>
              </a:defRPr>
            </a:lvl1pPr>
            <a:lvl2pPr marL="975345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2pPr>
            <a:lvl3pPr marL="195069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3pPr>
            <a:lvl4pPr marL="292603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4pPr>
            <a:lvl5pPr marL="390137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5pPr>
            <a:lvl6pPr marL="487672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6pPr>
            <a:lvl7pPr marL="585206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7pPr>
            <a:lvl8pPr marL="6827413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8pPr>
            <a:lvl9pPr marL="7802758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952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4074693"/>
            <a:ext cx="8290560" cy="971194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75520" y="4074693"/>
            <a:ext cx="8290560" cy="971194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47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661" y="814942"/>
            <a:ext cx="16824960" cy="295858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3663" y="3752262"/>
            <a:ext cx="8252459" cy="1838926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3663" y="5591188"/>
            <a:ext cx="8252459" cy="822379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875521" y="3752262"/>
            <a:ext cx="8293101" cy="1838926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875521" y="5591188"/>
            <a:ext cx="8293101" cy="822379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40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0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1292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661" y="1020445"/>
            <a:ext cx="6291580" cy="3571558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3101" y="2203881"/>
            <a:ext cx="9875520" cy="10877660"/>
          </a:xfrm>
        </p:spPr>
        <p:txBody>
          <a:bodyPr/>
          <a:lstStyle>
            <a:lvl1pPr>
              <a:defRPr sz="6827"/>
            </a:lvl1pPr>
            <a:lvl2pPr>
              <a:defRPr sz="5973"/>
            </a:lvl2pPr>
            <a:lvl3pPr>
              <a:defRPr sz="5120"/>
            </a:lvl3pPr>
            <a:lvl4pPr>
              <a:defRPr sz="4267"/>
            </a:lvl4pPr>
            <a:lvl5pPr>
              <a:defRPr sz="4267"/>
            </a:lvl5pPr>
            <a:lvl6pPr>
              <a:defRPr sz="4267"/>
            </a:lvl6pPr>
            <a:lvl7pPr>
              <a:defRPr sz="4267"/>
            </a:lvl7pPr>
            <a:lvl8pPr>
              <a:defRPr sz="4267"/>
            </a:lvl8pPr>
            <a:lvl9pPr>
              <a:defRPr sz="4267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3661" y="4592002"/>
            <a:ext cx="6291580" cy="8507253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09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661" y="1020445"/>
            <a:ext cx="6291580" cy="3571558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93101" y="2203881"/>
            <a:ext cx="9875520" cy="10877660"/>
          </a:xfrm>
        </p:spPr>
        <p:txBody>
          <a:bodyPr anchor="t"/>
          <a:lstStyle>
            <a:lvl1pPr marL="0" indent="0">
              <a:buNone/>
              <a:defRPr sz="6827"/>
            </a:lvl1pPr>
            <a:lvl2pPr marL="975345" indent="0">
              <a:buNone/>
              <a:defRPr sz="5973"/>
            </a:lvl2pPr>
            <a:lvl3pPr marL="1950690" indent="0">
              <a:buNone/>
              <a:defRPr sz="5120"/>
            </a:lvl3pPr>
            <a:lvl4pPr marL="2926034" indent="0">
              <a:buNone/>
              <a:defRPr sz="4267"/>
            </a:lvl4pPr>
            <a:lvl5pPr marL="3901379" indent="0">
              <a:buNone/>
              <a:defRPr sz="4267"/>
            </a:lvl5pPr>
            <a:lvl6pPr marL="4876724" indent="0">
              <a:buNone/>
              <a:defRPr sz="4267"/>
            </a:lvl6pPr>
            <a:lvl7pPr marL="5852069" indent="0">
              <a:buNone/>
              <a:defRPr sz="4267"/>
            </a:lvl7pPr>
            <a:lvl8pPr marL="6827413" indent="0">
              <a:buNone/>
              <a:defRPr sz="4267"/>
            </a:lvl8pPr>
            <a:lvl9pPr marL="7802758" indent="0">
              <a:buNone/>
              <a:defRPr sz="4267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3661" y="4592002"/>
            <a:ext cx="6291580" cy="8507253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63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814942"/>
            <a:ext cx="16824960" cy="29585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4074693"/>
            <a:ext cx="16824960" cy="9711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41120" y="14187023"/>
            <a:ext cx="4389120" cy="814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1AA2C-BA3C-4619-86D5-5AFDB27D6B76}" type="datetimeFigureOut">
              <a:rPr lang="nl-NL" smtClean="0"/>
              <a:t>20-12-2022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61760" y="14187023"/>
            <a:ext cx="6583680" cy="814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776960" y="14187023"/>
            <a:ext cx="4389120" cy="814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F8F94-0514-4429-9E6E-AA47ED984F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564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950690" rtl="0" eaLnBrk="1" latinLnBrk="0" hangingPunct="1">
        <a:lnSpc>
          <a:spcPct val="90000"/>
        </a:lnSpc>
        <a:spcBef>
          <a:spcPct val="0"/>
        </a:spcBef>
        <a:buNone/>
        <a:defRPr sz="93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950690" rtl="0" eaLnBrk="1" latinLnBrk="0" hangingPunct="1">
        <a:lnSpc>
          <a:spcPct val="90000"/>
        </a:lnSpc>
        <a:spcBef>
          <a:spcPts val="2133"/>
        </a:spcBef>
        <a:buFont typeface="Arial" panose="020B0604020202020204" pitchFamily="34" charset="0"/>
        <a:buChar char="•"/>
        <a:defRPr sz="5973" kern="1200">
          <a:solidFill>
            <a:schemeClr val="tx1"/>
          </a:solidFill>
          <a:latin typeface="+mn-lt"/>
          <a:ea typeface="+mn-ea"/>
          <a:cs typeface="+mn-cs"/>
        </a:defRPr>
      </a:lvl1pPr>
      <a:lvl2pPr marL="146301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5120" kern="1200">
          <a:solidFill>
            <a:schemeClr val="tx1"/>
          </a:solidFill>
          <a:latin typeface="+mn-lt"/>
          <a:ea typeface="+mn-ea"/>
          <a:cs typeface="+mn-cs"/>
        </a:defRPr>
      </a:lvl2pPr>
      <a:lvl3pPr marL="2438362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341370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438905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536439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633974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731508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8290430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95069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3pPr>
      <a:lvl4pPr marL="292603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390137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487672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585206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6827413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7802758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507200" cy="1530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5712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Aangepast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Servicecentrum MER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Steskens-Meuwissen, Anke</dc:creator>
  <cp:lastModifiedBy>Steskens-Meuwissen, Anke</cp:lastModifiedBy>
  <cp:revision>1</cp:revision>
  <dcterms:created xsi:type="dcterms:W3CDTF">2022-12-20T09:05:34Z</dcterms:created>
  <dcterms:modified xsi:type="dcterms:W3CDTF">2022-12-20T09:07:37Z</dcterms:modified>
</cp:coreProperties>
</file>