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287000" cy="10287000"/>
  <p:notesSz cx="6858000" cy="9144000"/>
  <p:defaultTextStyle>
    <a:defPPr>
      <a:defRPr lang="nl-NL"/>
    </a:defPPr>
    <a:lvl1pPr marL="0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1pPr>
    <a:lvl2pPr marL="493716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2pPr>
    <a:lvl3pPr marL="987433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3pPr>
    <a:lvl4pPr marL="1481149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4pPr>
    <a:lvl5pPr marL="1974866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5pPr>
    <a:lvl6pPr marL="2468582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6pPr>
    <a:lvl7pPr marL="2962299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7pPr>
    <a:lvl8pPr marL="3456015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8pPr>
    <a:lvl9pPr marL="3949732" algn="l" defTabSz="987433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5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4633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89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8"/>
            <a:ext cx="2218134" cy="871775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8"/>
            <a:ext cx="6525816" cy="871775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04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2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442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8"/>
            <a:ext cx="4371975" cy="65270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8"/>
            <a:ext cx="4371975" cy="65270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48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90"/>
            <a:ext cx="8872538" cy="198834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875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39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172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40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15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40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90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49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5712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Aangepast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Servicecentrum MER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Steskens-Meuwissen, Anke</dc:creator>
  <cp:lastModifiedBy>Steskens-Meuwissen, Anke</cp:lastModifiedBy>
  <cp:revision>2</cp:revision>
  <dcterms:created xsi:type="dcterms:W3CDTF">2022-12-20T09:05:34Z</dcterms:created>
  <dcterms:modified xsi:type="dcterms:W3CDTF">2022-12-20T09:08:29Z</dcterms:modified>
</cp:coreProperties>
</file>